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F98D4-8FB6-490B-8226-87A5A2DB7A5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EE41F-FBC5-4C3C-8028-CE47CD75D7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1848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F98D4-8FB6-490B-8226-87A5A2DB7A5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EE41F-FBC5-4C3C-8028-CE47CD75D7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836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F98D4-8FB6-490B-8226-87A5A2DB7A5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EE41F-FBC5-4C3C-8028-CE47CD75D7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8755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F98D4-8FB6-490B-8226-87A5A2DB7A5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EE41F-FBC5-4C3C-8028-CE47CD75D7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0444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F98D4-8FB6-490B-8226-87A5A2DB7A5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EE41F-FBC5-4C3C-8028-CE47CD75D7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8650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F98D4-8FB6-490B-8226-87A5A2DB7A5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EE41F-FBC5-4C3C-8028-CE47CD75D7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8038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F98D4-8FB6-490B-8226-87A5A2DB7A5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EE41F-FBC5-4C3C-8028-CE47CD75D7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7752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F98D4-8FB6-490B-8226-87A5A2DB7A5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EE41F-FBC5-4C3C-8028-CE47CD75D7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7458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F98D4-8FB6-490B-8226-87A5A2DB7A5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EE41F-FBC5-4C3C-8028-CE47CD75D7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5422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F98D4-8FB6-490B-8226-87A5A2DB7A5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EE41F-FBC5-4C3C-8028-CE47CD75D7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529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F98D4-8FB6-490B-8226-87A5A2DB7A5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EE41F-FBC5-4C3C-8028-CE47CD75D7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8068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F98D4-8FB6-490B-8226-87A5A2DB7A5A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9EE41F-FBC5-4C3C-8028-CE47CD75D7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5869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888" y="1820863"/>
            <a:ext cx="3322637" cy="321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74638" y="104775"/>
            <a:ext cx="8445500" cy="6626226"/>
            <a:chOff x="173" y="66"/>
            <a:chExt cx="5320" cy="4174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205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</p:grpSp>
      <p:sp>
        <p:nvSpPr>
          <p:cNvPr id="9" name="Rechteck 8"/>
          <p:cNvSpPr/>
          <p:nvPr/>
        </p:nvSpPr>
        <p:spPr>
          <a:xfrm>
            <a:off x="2281239" y="5158933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Proliferation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assay with TF-1 cells. 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811762" y="908274"/>
            <a:ext cx="3520516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sz="2400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sz="24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2400" b="1" u="sng" dirty="0" err="1" smtClean="0">
                <a:latin typeface="Times New Roman" pitchFamily="18" charset="0"/>
                <a:cs typeface="Times New Roman" pitchFamily="18" charset="0"/>
              </a:rPr>
              <a:t>mouse</a:t>
            </a:r>
            <a:r>
              <a:rPr lang="de-DE" sz="2400" b="1" u="sng" dirty="0" smtClean="0">
                <a:latin typeface="Times New Roman" pitchFamily="18" charset="0"/>
                <a:cs typeface="Times New Roman" pitchFamily="18" charset="0"/>
              </a:rPr>
              <a:t> SCF</a:t>
            </a:r>
            <a:endParaRPr lang="de-DE" sz="24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(E. coli 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derived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#M30-010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9197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</cp:revision>
  <dcterms:created xsi:type="dcterms:W3CDTF">2011-10-04T12:54:36Z</dcterms:created>
  <dcterms:modified xsi:type="dcterms:W3CDTF">2015-03-12T15:45:50Z</dcterms:modified>
</cp:coreProperties>
</file>